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FC9E-7205-4993-A241-B45B8713724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176E8-12FA-447A-AE4F-6420782C1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176E8-12FA-447A-AE4F-6420782C1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D8EA1-773C-49A1-9F15-0AF3C3D3AC41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BC68-CEDD-4A7B-ACE8-40A897EA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30081"/>
              </p:ext>
            </p:extLst>
          </p:nvPr>
        </p:nvGraphicFramePr>
        <p:xfrm>
          <a:off x="291664" y="990600"/>
          <a:ext cx="2118360" cy="5105400"/>
        </p:xfrm>
        <a:graphic>
          <a:graphicData uri="http://schemas.openxmlformats.org/drawingml/2006/table">
            <a:tbl>
              <a:tblPr/>
              <a:tblGrid>
                <a:gridCol w="1242279"/>
                <a:gridCol w="876081"/>
              </a:tblGrid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Harper Alvarado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Gracie Boutz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Kayla Carnahan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Nathan Carnahan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Cloutier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Laurel Dameron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Hayden de Vallance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Lydia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Hailu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Herrema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Cassie Hoffman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Samantha House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Hyun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Hannah Leong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Madeline Mix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Clara Nichols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Julianna Nichols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 Portillo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Elijah Roark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Kylynn Root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Rutkowski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Ethan Thompson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Saul Van Horn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Alexia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Varfis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Jason Woods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2nd</a:t>
                      </a:r>
                      <a:r>
                        <a:rPr lang="en-US" sz="105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Honors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78798"/>
              </p:ext>
            </p:extLst>
          </p:nvPr>
        </p:nvGraphicFramePr>
        <p:xfrm>
          <a:off x="6434327" y="972622"/>
          <a:ext cx="2667000" cy="3979179"/>
        </p:xfrm>
        <a:graphic>
          <a:graphicData uri="http://schemas.openxmlformats.org/drawingml/2006/table">
            <a:tbl>
              <a:tblPr/>
              <a:tblGrid>
                <a:gridCol w="1474537"/>
                <a:gridCol w="1192463"/>
              </a:tblGrid>
              <a:tr h="180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Hawwii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Abtew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Pearl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Bittinger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thewood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 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Mya Castellon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Jackson de Vallance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Jeremy Ellis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Lars Griffin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 Haile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Alicia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Indelicato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Michelle Indelicato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Kuebler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Love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Kidus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Mengesha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Samantha Mix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Pannell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Isabella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Raneri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Victoria Sprance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  <a:r>
                        <a:rPr lang="en-US" sz="1100" b="0" i="0" u="none" strike="noStrike" baseline="30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McKenna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Steeves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Elizabeth Thompson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95025" y="381000"/>
            <a:ext cx="4330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Immanuel Christian School</a:t>
            </a:r>
          </a:p>
          <a:p>
            <a:pPr algn="ctr"/>
            <a:r>
              <a:rPr lang="en-US" dirty="0" smtClean="0"/>
              <a:t>2016-17 Third Quarter Upper School Honors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604552"/>
              </p:ext>
            </p:extLst>
          </p:nvPr>
        </p:nvGraphicFramePr>
        <p:xfrm>
          <a:off x="2371382" y="990600"/>
          <a:ext cx="1747625" cy="5777145"/>
        </p:xfrm>
        <a:graphic>
          <a:graphicData uri="http://schemas.openxmlformats.org/drawingml/2006/table">
            <a:tbl>
              <a:tblPr/>
              <a:tblGrid>
                <a:gridCol w="1077026"/>
                <a:gridCol w="670599"/>
              </a:tblGrid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Kalab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Afework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Ethan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Bittinger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Tommy Booth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Christine Chon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Couts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Ellis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Natalie Fay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 Gleeson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 Griffin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Hinrichs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Hung Hsu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 Layman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Luisi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Messeh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Owen Miller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Chloe Millett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Alison Morris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Samuel Ng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Dominic Orsini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 Parker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 </a:t>
                      </a: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Preibus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Aidan Pinkston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 Prince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Ryan Quaid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Tyler Richard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Faith Richardson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Seat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Madelyn Taliaferro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Charlene Tucholski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Jeb Veatch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Bella Verde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Lula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Wamberg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5893" marR="5893" marT="5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82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5253"/>
              </p:ext>
            </p:extLst>
          </p:nvPr>
        </p:nvGraphicFramePr>
        <p:xfrm>
          <a:off x="4191579" y="975515"/>
          <a:ext cx="2133600" cy="3467100"/>
        </p:xfrm>
        <a:graphic>
          <a:graphicData uri="http://schemas.openxmlformats.org/drawingml/2006/table">
            <a:tbl>
              <a:tblPr/>
              <a:tblGrid>
                <a:gridCol w="1371600"/>
                <a:gridCol w="762000"/>
              </a:tblGrid>
              <a:tr h="672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Spencer Adams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Garrett Boutz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Brooke Burgos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Ryan Carnahan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Michala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Daniels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Conner Deering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 Gomez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Blen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Hailu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Houttekier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Steffen Johnson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McIntyre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Melany Michel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Faith Nguyen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Kyubin Oh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Aubrey Seat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Song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Sydney Van Horn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Eyob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Zebro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Honors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403</Words>
  <Application>Microsoft Office PowerPoint</Application>
  <PresentationFormat>On-screen Show (4:3)</PresentationFormat>
  <Paragraphs>197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Immanuel Christian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kim.akers</dc:creator>
  <cp:lastModifiedBy>Kim Akers</cp:lastModifiedBy>
  <cp:revision>37</cp:revision>
  <dcterms:created xsi:type="dcterms:W3CDTF">2015-11-10T16:30:49Z</dcterms:created>
  <dcterms:modified xsi:type="dcterms:W3CDTF">2017-04-27T15:23:17Z</dcterms:modified>
</cp:coreProperties>
</file>