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3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CFC9E-7205-4993-A241-B45B87137248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176E8-12FA-447A-AE4F-6420782C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176E8-12FA-447A-AE4F-6420782C18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D8EA1-773C-49A1-9F15-0AF3C3D3AC41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696902"/>
              </p:ext>
            </p:extLst>
          </p:nvPr>
        </p:nvGraphicFramePr>
        <p:xfrm>
          <a:off x="6718300" y="1143000"/>
          <a:ext cx="2294636" cy="5181591"/>
        </p:xfrm>
        <a:graphic>
          <a:graphicData uri="http://schemas.openxmlformats.org/drawingml/2006/table">
            <a:tbl>
              <a:tblPr/>
              <a:tblGrid>
                <a:gridCol w="1346343"/>
                <a:gridCol w="948293"/>
              </a:tblGrid>
              <a:tr h="27259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9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43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00730" y="381000"/>
            <a:ext cx="4318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Immanuel Christian School</a:t>
            </a:r>
          </a:p>
          <a:p>
            <a:pPr algn="ctr"/>
            <a:r>
              <a:rPr lang="en-US" dirty="0" smtClean="0"/>
              <a:t>2017-18 First Quarter Middle School Honors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07490"/>
              </p:ext>
            </p:extLst>
          </p:nvPr>
        </p:nvGraphicFramePr>
        <p:xfrm>
          <a:off x="2309120" y="1143000"/>
          <a:ext cx="2273300" cy="4389120"/>
        </p:xfrm>
        <a:graphic>
          <a:graphicData uri="http://schemas.openxmlformats.org/drawingml/2006/table">
            <a:tbl>
              <a:tblPr/>
              <a:tblGrid>
                <a:gridCol w="1536700"/>
                <a:gridCol w="736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Harper Alvarado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Samuel Ayers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Grace Boutz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Kayla Carnahan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 Cloutier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Laurel Dameron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Hayden de Vallance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Reagan Fisher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Charles Gray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Lydia Hailu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Herrema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Cassidy Hoffman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Samantha House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Dara Lagbaja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Elana Latona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Hannah Leong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 Portillo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Elijah Roark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Kylynn Root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Onika Simone Sinclair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Ethan Thompson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Van Horn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Woods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178005"/>
              </p:ext>
            </p:extLst>
          </p:nvPr>
        </p:nvGraphicFramePr>
        <p:xfrm>
          <a:off x="6796780" y="1143000"/>
          <a:ext cx="2273300" cy="3840480"/>
        </p:xfrm>
        <a:graphic>
          <a:graphicData uri="http://schemas.openxmlformats.org/drawingml/2006/table">
            <a:tbl>
              <a:tblPr/>
              <a:tblGrid>
                <a:gridCol w="1536700"/>
                <a:gridCol w="736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Spencer Adams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Eaden Asfaw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Banu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Garrett Boutz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Brooke Burgos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Ryan Carnahan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Michala Daniels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Conner Deering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Blen Hailu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Houttekier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Steffen Johnson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Caleb McIntyre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Melany Michel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Faith Nguyen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Mackenzie Nordai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Kyubin Oh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Rummel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Hamin Song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Sydney Van Horn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Eyob Walid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Meron Zebro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876800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67717"/>
              </p:ext>
            </p:extLst>
          </p:nvPr>
        </p:nvGraphicFramePr>
        <p:xfrm>
          <a:off x="4660900" y="1143000"/>
          <a:ext cx="2057400" cy="5309213"/>
        </p:xfrm>
        <a:graphic>
          <a:graphicData uri="http://schemas.openxmlformats.org/drawingml/2006/table">
            <a:tbl>
              <a:tblPr/>
              <a:tblGrid>
                <a:gridCol w="1395843"/>
                <a:gridCol w="661557"/>
              </a:tblGrid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Belen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Abebe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Kalab Afework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Christopher Beran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Ethan Bittinger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Booth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Christine Chon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Megan Ellis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Natalie Fay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 Gleeson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Ian Griffin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Fei Hung Hsu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Joshua Layman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Messeh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Owen Miller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Chloe Millett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Isabella Montesinos Davis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Alison Morris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Samuel Ng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Brooke Oliver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Dominic-Xavier Orsini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Aidan Pinkston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 Priebus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 Prince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Ryan Quaid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Tyler Richard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Faith Richardson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Nathan Robertson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Madelyn Taliaferro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Charlene Tucholski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Zimria Tucker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Isabella Verde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6083" marR="6083" marT="6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620" y="1067313"/>
            <a:ext cx="30375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Rowan Alvarado	2nd Honors</a:t>
            </a:r>
          </a:p>
          <a:p>
            <a:r>
              <a:rPr lang="en-US" sz="800" dirty="0"/>
              <a:t>Sarah Anderson	2nd Honors</a:t>
            </a:r>
          </a:p>
          <a:p>
            <a:r>
              <a:rPr lang="en-US" sz="800" dirty="0"/>
              <a:t>Ava Baez	2nd Honors</a:t>
            </a:r>
          </a:p>
          <a:p>
            <a:r>
              <a:rPr lang="en-US" sz="800" dirty="0"/>
              <a:t>Sydney Banks	2nd Honors</a:t>
            </a:r>
          </a:p>
          <a:p>
            <a:r>
              <a:rPr lang="en-US" sz="800" dirty="0"/>
              <a:t>Michaela Banu	2nd Honors</a:t>
            </a:r>
          </a:p>
          <a:p>
            <a:r>
              <a:rPr lang="en-US" sz="800" dirty="0"/>
              <a:t>Aidan Baxter	1st Honors</a:t>
            </a:r>
          </a:p>
          <a:p>
            <a:r>
              <a:rPr lang="en-US" sz="800" dirty="0"/>
              <a:t>Amelia Beltran	1st Honors</a:t>
            </a:r>
          </a:p>
          <a:p>
            <a:r>
              <a:rPr lang="en-US" sz="800" dirty="0"/>
              <a:t>Mirren Boswell	1st Honors</a:t>
            </a:r>
          </a:p>
          <a:p>
            <a:r>
              <a:rPr lang="en-US" sz="800" dirty="0"/>
              <a:t>Ava Brennan	1st Honors</a:t>
            </a:r>
          </a:p>
          <a:p>
            <a:r>
              <a:rPr lang="en-US" sz="800" dirty="0"/>
              <a:t>Braden Carnahan	2nd Honors</a:t>
            </a:r>
          </a:p>
          <a:p>
            <a:r>
              <a:rPr lang="en-US" sz="800" dirty="0"/>
              <a:t>Hamilton Cheung	2nd Honors</a:t>
            </a:r>
          </a:p>
          <a:p>
            <a:r>
              <a:rPr lang="en-US" sz="800" dirty="0"/>
              <a:t>Samuel Colletti	1st Honors</a:t>
            </a:r>
          </a:p>
          <a:p>
            <a:r>
              <a:rPr lang="en-US" sz="800" dirty="0"/>
              <a:t>Maya Daniels	2nd Honors</a:t>
            </a:r>
          </a:p>
          <a:p>
            <a:r>
              <a:rPr lang="en-US" sz="800" dirty="0"/>
              <a:t>Hannah Dunn	2nd Honors</a:t>
            </a:r>
          </a:p>
          <a:p>
            <a:r>
              <a:rPr lang="en-US" sz="800" dirty="0" err="1"/>
              <a:t>Nahom</a:t>
            </a:r>
            <a:r>
              <a:rPr lang="en-US" sz="800" dirty="0"/>
              <a:t> </a:t>
            </a:r>
            <a:r>
              <a:rPr lang="en-US" sz="800" dirty="0" err="1"/>
              <a:t>Flagot</a:t>
            </a:r>
            <a:r>
              <a:rPr lang="en-US" sz="800" dirty="0"/>
              <a:t>	2nd Honors</a:t>
            </a:r>
          </a:p>
          <a:p>
            <a:r>
              <a:rPr lang="en-US" sz="800" dirty="0"/>
              <a:t>Genevieve Gray	2nd Honors</a:t>
            </a:r>
          </a:p>
          <a:p>
            <a:r>
              <a:rPr lang="en-US" sz="800" dirty="0"/>
              <a:t>Francois Griffith	2nd Honors</a:t>
            </a:r>
          </a:p>
          <a:p>
            <a:r>
              <a:rPr lang="en-US" sz="800" dirty="0"/>
              <a:t>Jackson Hamilton	2nd Honors</a:t>
            </a:r>
          </a:p>
          <a:p>
            <a:r>
              <a:rPr lang="en-US" sz="800" dirty="0" err="1"/>
              <a:t>Kyan</a:t>
            </a:r>
            <a:r>
              <a:rPr lang="en-US" sz="800" dirty="0"/>
              <a:t> Hines	2nd Honors</a:t>
            </a:r>
          </a:p>
          <a:p>
            <a:r>
              <a:rPr lang="en-US" sz="800" dirty="0"/>
              <a:t>Jacob </a:t>
            </a:r>
            <a:r>
              <a:rPr lang="en-US" sz="800" dirty="0" err="1"/>
              <a:t>Hoelz</a:t>
            </a:r>
            <a:r>
              <a:rPr lang="en-US" sz="800" dirty="0"/>
              <a:t>	1st Honors</a:t>
            </a:r>
          </a:p>
          <a:p>
            <a:r>
              <a:rPr lang="en-US" sz="800" dirty="0"/>
              <a:t>Joshua Hoyle	2nd Honors</a:t>
            </a:r>
          </a:p>
          <a:p>
            <a:r>
              <a:rPr lang="en-US" sz="800" dirty="0"/>
              <a:t>Daniel Johnson	1st Honors</a:t>
            </a:r>
          </a:p>
          <a:p>
            <a:r>
              <a:rPr lang="en-US" sz="800" dirty="0"/>
              <a:t>Christina Kim	1st Honors</a:t>
            </a:r>
          </a:p>
          <a:p>
            <a:r>
              <a:rPr lang="en-US" sz="800" dirty="0"/>
              <a:t>Emma </a:t>
            </a:r>
            <a:r>
              <a:rPr lang="en-US" sz="800" dirty="0" err="1"/>
              <a:t>Kolouch</a:t>
            </a:r>
            <a:r>
              <a:rPr lang="en-US" sz="800" dirty="0"/>
              <a:t>	1st Honors</a:t>
            </a:r>
          </a:p>
          <a:p>
            <a:r>
              <a:rPr lang="en-US" sz="800" dirty="0"/>
              <a:t>Tomi </a:t>
            </a:r>
            <a:r>
              <a:rPr lang="en-US" sz="800" dirty="0" err="1"/>
              <a:t>Lagbaja</a:t>
            </a:r>
            <a:r>
              <a:rPr lang="en-US" sz="800" dirty="0"/>
              <a:t>	1st Honors</a:t>
            </a:r>
          </a:p>
          <a:p>
            <a:r>
              <a:rPr lang="en-US" sz="800" dirty="0"/>
              <a:t>Zachary </a:t>
            </a:r>
            <a:r>
              <a:rPr lang="en-US" sz="800" dirty="0" err="1"/>
              <a:t>Latona</a:t>
            </a:r>
            <a:r>
              <a:rPr lang="en-US" sz="800" dirty="0"/>
              <a:t>	2nd Honors</a:t>
            </a:r>
          </a:p>
          <a:p>
            <a:r>
              <a:rPr lang="en-US" sz="800" dirty="0"/>
              <a:t>Samantha Layman	1st Honors</a:t>
            </a:r>
          </a:p>
          <a:p>
            <a:r>
              <a:rPr lang="en-US" sz="800" dirty="0"/>
              <a:t>Seth </a:t>
            </a:r>
            <a:r>
              <a:rPr lang="en-US" sz="800" dirty="0" err="1"/>
              <a:t>Luisi</a:t>
            </a:r>
            <a:r>
              <a:rPr lang="en-US" sz="800" dirty="0"/>
              <a:t>	2nd Honors</a:t>
            </a:r>
          </a:p>
          <a:p>
            <a:r>
              <a:rPr lang="en-US" sz="800" dirty="0"/>
              <a:t>Adrianna Melendez	1st Honors</a:t>
            </a:r>
          </a:p>
          <a:p>
            <a:r>
              <a:rPr lang="en-US" sz="800" dirty="0"/>
              <a:t>Elizabeth </a:t>
            </a:r>
            <a:r>
              <a:rPr lang="en-US" sz="800" dirty="0" err="1"/>
              <a:t>Messeh</a:t>
            </a:r>
            <a:r>
              <a:rPr lang="en-US" sz="800" dirty="0"/>
              <a:t>	1st Honors</a:t>
            </a:r>
          </a:p>
          <a:p>
            <a:r>
              <a:rPr lang="en-US" sz="800" dirty="0"/>
              <a:t>Grace Nguyen	1st Honors</a:t>
            </a:r>
          </a:p>
          <a:p>
            <a:r>
              <a:rPr lang="en-US" sz="800" dirty="0"/>
              <a:t>William Patterson	2nd Honors</a:t>
            </a:r>
          </a:p>
          <a:p>
            <a:r>
              <a:rPr lang="en-US" sz="800" dirty="0"/>
              <a:t>Rachael </a:t>
            </a:r>
            <a:r>
              <a:rPr lang="en-US" sz="800" dirty="0" err="1"/>
              <a:t>Pulice</a:t>
            </a:r>
            <a:r>
              <a:rPr lang="en-US" sz="800" dirty="0"/>
              <a:t>	2nd Honors</a:t>
            </a:r>
          </a:p>
          <a:p>
            <a:r>
              <a:rPr lang="en-US" sz="800" dirty="0"/>
              <a:t>Katelyn Richard	2nd Honors</a:t>
            </a:r>
          </a:p>
          <a:p>
            <a:r>
              <a:rPr lang="en-US" sz="800" dirty="0"/>
              <a:t>Gwen Smith	1st Honors</a:t>
            </a:r>
          </a:p>
          <a:p>
            <a:r>
              <a:rPr lang="en-US" sz="800" dirty="0"/>
              <a:t>Mia Solomon	1st Honors</a:t>
            </a:r>
          </a:p>
          <a:p>
            <a:r>
              <a:rPr lang="en-US" sz="800" dirty="0"/>
              <a:t>Isaiah </a:t>
            </a:r>
            <a:r>
              <a:rPr lang="en-US" sz="800" dirty="0" err="1"/>
              <a:t>Sorial</a:t>
            </a:r>
            <a:r>
              <a:rPr lang="en-US" sz="800" dirty="0"/>
              <a:t>	1st Honors</a:t>
            </a:r>
          </a:p>
          <a:p>
            <a:r>
              <a:rPr lang="en-US" sz="800" dirty="0"/>
              <a:t>Hannah Mei </a:t>
            </a:r>
            <a:r>
              <a:rPr lang="en-US" sz="800" dirty="0" err="1"/>
              <a:t>Steury</a:t>
            </a:r>
            <a:r>
              <a:rPr lang="en-US" sz="800" dirty="0"/>
              <a:t>	2nd Honors</a:t>
            </a:r>
          </a:p>
          <a:p>
            <a:r>
              <a:rPr lang="en-US" sz="800" dirty="0"/>
              <a:t>Pierson Taliaferro	1st Honors</a:t>
            </a:r>
          </a:p>
          <a:p>
            <a:r>
              <a:rPr lang="en-US" sz="800" dirty="0"/>
              <a:t>Scott Taylor	2nd Honors</a:t>
            </a:r>
          </a:p>
          <a:p>
            <a:r>
              <a:rPr lang="en-US" sz="800" dirty="0"/>
              <a:t>Nguyen Tran	1st Honors</a:t>
            </a:r>
          </a:p>
          <a:p>
            <a:r>
              <a:rPr lang="en-US" sz="800" dirty="0"/>
              <a:t>Oliver Van Eaton	2nd Honors</a:t>
            </a:r>
          </a:p>
          <a:p>
            <a:r>
              <a:rPr lang="en-US" sz="800" dirty="0"/>
              <a:t>James Vance	1st Honors</a:t>
            </a:r>
          </a:p>
          <a:p>
            <a:r>
              <a:rPr lang="en-US" sz="800" dirty="0"/>
              <a:t>Eyob </a:t>
            </a:r>
            <a:r>
              <a:rPr lang="en-US" sz="800" dirty="0" err="1"/>
              <a:t>Zebro</a:t>
            </a:r>
            <a:r>
              <a:rPr lang="en-US" sz="800" dirty="0"/>
              <a:t>	1st Honors</a:t>
            </a:r>
          </a:p>
          <a:p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322</Words>
  <Application>Microsoft Office PowerPoint</Application>
  <PresentationFormat>On-screen Show (4:3)</PresentationFormat>
  <Paragraphs>199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Immanuel Christian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kim.akers</dc:creator>
  <cp:lastModifiedBy>Kim Akers</cp:lastModifiedBy>
  <cp:revision>35</cp:revision>
  <dcterms:created xsi:type="dcterms:W3CDTF">2015-11-10T16:30:49Z</dcterms:created>
  <dcterms:modified xsi:type="dcterms:W3CDTF">2017-12-08T17:34:18Z</dcterms:modified>
</cp:coreProperties>
</file>